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5" autoAdjust="0"/>
    <p:restoredTop sz="86322" autoAdjust="0"/>
  </p:normalViewPr>
  <p:slideViewPr>
    <p:cSldViewPr snapToGrid="0">
      <p:cViewPr varScale="1">
        <p:scale>
          <a:sx n="73" d="100"/>
          <a:sy n="73" d="100"/>
        </p:scale>
        <p:origin x="1195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7F36FA-3B67-49BE-9B06-E2A1581E6E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C23845-5EF8-4926-AAA6-B22A60B564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A9098-3FB4-4DD5-A001-800104AE0F3E}" type="datetimeFigureOut">
              <a:rPr lang="en-IN" smtClean="0"/>
              <a:t>13-12-2024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DB3F29-0371-47D5-A24C-F4BFF62F20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0DBF3-12F6-45E1-B421-479A21D46D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6911A-53D9-4D25-A04F-B7CFB08D09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0689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B2BBD-9CCB-48BD-A2DF-7A6CDDE06A65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D34D0-6C74-4745-8202-CA42E6CD02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993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D34D0-6C74-4745-8202-CA42E6CD021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75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2EF7-245F-494D-838D-B8E37EF5024A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06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20F2-84A0-4D1B-944C-459E132D251F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4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769E-A3B7-4F1C-8507-E67A92BAC95E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4853-DF2A-4CC2-BFFD-40728D3B12D4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4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079-AC13-4148-90D6-CB504D2053CD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28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BE11-ADFA-47B5-B59F-9C2C1F5282DA}" type="datetime1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3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279D-F05D-46F1-9BC6-3101C2AF3794}" type="datetime1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9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A17F-B7F3-4983-B66A-9315CD332B13}" type="datetime1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11CB-E67C-45CC-8421-5AFDFB99B656}" type="datetime1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C6BA03-6120-41D5-9BD1-7A273E525CB7}" type="datetime1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2092-880B-4BFD-8E36-FE07054896D1}" type="datetime1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Organized by Research Association of Masters of Engineering, Pune, Maharashtra, INDIA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6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5DD38D-2BCB-4D4E-95BD-34196558251F}" type="datetime1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Organized by Research Association of Masters of Engineering, Pune, Maharashtra,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F92700-3F5B-4C92-9980-44F33C76A9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3D45899-674F-43C6-9FA4-1204B0BADC4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39"/>
            <a:ext cx="12195802" cy="15231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481B46-B18E-4F3E-910A-7966A1847FC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334316"/>
            <a:ext cx="12191999" cy="57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6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198990" y="1767832"/>
            <a:ext cx="11802794" cy="0"/>
          </a:xfrm>
          <a:prstGeom prst="line">
            <a:avLst/>
          </a:prstGeom>
          <a:ln w="41275">
            <a:solidFill>
              <a:schemeClr val="tx1">
                <a:alpha val="63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341167" y="1829757"/>
            <a:ext cx="543527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Type here title of your paper</a:t>
            </a:r>
          </a:p>
          <a:p>
            <a:pPr algn="ctr"/>
            <a:endParaRPr lang="en-US" sz="2400" b="1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(Type your paper ID ICRAIC_2K25_paper_**)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30054" y="126185"/>
            <a:ext cx="8863881" cy="1516505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Conference on 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Innovations in Science, Hybrid Materials and Vibration Analysis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2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IC-ISHVA 2022</a:t>
            </a:r>
          </a:p>
          <a:p>
            <a:pPr marR="27305" algn="ctr">
              <a:lnSpc>
                <a:spcPct val="115000"/>
              </a:lnSpc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endParaRPr lang="en-US" sz="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R="27305" algn="ctr">
              <a:lnSpc>
                <a:spcPct val="115000"/>
              </a:lnSpc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endParaRPr lang="en-US" sz="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R="27305" algn="ctr">
              <a:lnSpc>
                <a:spcPct val="115000"/>
              </a:lnSpc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16 – 17 July 2022</a:t>
            </a:r>
            <a:endParaRPr lang="en-US" sz="1600" b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06398" y="3577028"/>
            <a:ext cx="338798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Type here Authors Name</a:t>
            </a:r>
            <a:endParaRPr lang="en-US" sz="2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89212" y="5024044"/>
            <a:ext cx="1036694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" b="1" dirty="0">
                <a:solidFill>
                  <a:srgbClr val="002060"/>
                </a:solidFill>
                <a:latin typeface="Arial Narrow" panose="020B0606020202030204" pitchFamily="34" charset="0"/>
              </a:rPr>
              <a:t>Type your affiliation details including your department, organization, city, country</a:t>
            </a:r>
            <a:endParaRPr lang="en-US" sz="25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60B8E9-64EF-4826-95BE-6B95B40A61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28" y="270406"/>
            <a:ext cx="1416926" cy="12494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05EC8F-06D4-4E6D-A3BE-BA6848D8C6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1430" y="6342257"/>
            <a:ext cx="8242506" cy="554784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AA72D3-D3FD-47F4-BE38-A6802EB2331F}"/>
              </a:ext>
            </a:extLst>
          </p:cNvPr>
          <p:cNvCxnSpPr/>
          <p:nvPr/>
        </p:nvCxnSpPr>
        <p:spPr>
          <a:xfrm>
            <a:off x="2527316" y="1176958"/>
            <a:ext cx="6909955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86F7C5A-F81D-4106-9D63-A3177B4B78A2}"/>
              </a:ext>
            </a:extLst>
          </p:cNvPr>
          <p:cNvSpPr/>
          <p:nvPr/>
        </p:nvSpPr>
        <p:spPr>
          <a:xfrm>
            <a:off x="1631598" y="10766"/>
            <a:ext cx="8863881" cy="1687321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COLLEGE OF ENGINEERING AND TECHNOLOGY, BHILAI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b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Conference on 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Robotics, Automation and Intelligent Computing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2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ICRAIC 2K25</a:t>
            </a:r>
          </a:p>
          <a:p>
            <a:pPr marR="27305" algn="ctr">
              <a:lnSpc>
                <a:spcPct val="115000"/>
              </a:lnSpc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endParaRPr lang="en-US" sz="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R="27305" algn="ctr">
              <a:lnSpc>
                <a:spcPct val="115000"/>
              </a:lnSpc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15</a:t>
            </a:r>
            <a:r>
              <a:rPr lang="en-US" sz="1600" b="1" baseline="30000" dirty="0">
                <a:solidFill>
                  <a:srgbClr val="C00000"/>
                </a:solidFill>
                <a:latin typeface="Arial Narrow" panose="020B0606020202030204" pitchFamily="34" charset="0"/>
              </a:rPr>
              <a:t>th</a:t>
            </a:r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 Feb 2025</a:t>
            </a:r>
            <a:endParaRPr lang="en-US" sz="1600" b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AEAD1C9-9046-492A-9407-5C7D12CA2C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72" y="281107"/>
            <a:ext cx="1416926" cy="1249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E15FD1-8394-CF08-F1BA-2D777D8A83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5975" y="226447"/>
            <a:ext cx="15240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4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9C231A-F9A4-409F-ADFA-7ACA1D14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700-3F5B-4C92-9980-44F33C76A9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8EC8E2-CC9D-468A-B309-DC3601658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430" y="6342257"/>
            <a:ext cx="8242506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286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4164</TotalTime>
  <Words>78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Narrow</vt:lpstr>
      <vt:lpstr>Calibri</vt:lpstr>
      <vt:lpstr>Calibri Light</vt:lpstr>
      <vt:lpstr>Times New Roman</vt:lpstr>
      <vt:lpstr>Retrospect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Uma Mahesh</dc:creator>
  <cp:lastModifiedBy>admin</cp:lastModifiedBy>
  <cp:revision>577</cp:revision>
  <dcterms:created xsi:type="dcterms:W3CDTF">2015-11-27T05:40:44Z</dcterms:created>
  <dcterms:modified xsi:type="dcterms:W3CDTF">2024-12-13T17:30:48Z</dcterms:modified>
</cp:coreProperties>
</file>