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FD59E-EEE5-418F-993A-C720FA5137C2}" type="datetimeFigureOut">
              <a:rPr lang="en-IN" smtClean="0"/>
              <a:t>03-02-2025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44142-A14E-4905-82BC-D738B00EE4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3417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54641-8FCF-5E9C-DA24-E12588AF1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C2221-AADD-70E8-179D-19FEDC594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3DF02-81C5-96D4-7385-6FA81D44E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9D2C-636F-4CC1-8979-5C0363DC3D7C}" type="datetime1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7AE1A-278D-73F5-BAE3-0E4888F2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71E05-BDDB-DDDE-EFA9-479DE814C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554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CD26A-3A3A-7E71-56CE-3871E6C8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75C5C-6277-8DFC-A257-B25695B56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935ED-CEDA-70AD-492A-F0B46017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2987-3573-48D0-BDC5-69BA6B1DD036}" type="datetime1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478A6-6CBD-2016-13BD-70FB96AB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85C3A-F164-28C2-AE92-A95F92524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147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C5BA51-E216-DEC8-E243-8D535210F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11535-C271-F90F-809E-EEA58330F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760FB-E29B-6080-BAC2-0DF0DFE29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99E-1CE6-47CA-B528-E4F170799BE9}" type="datetime1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C0773-BC5D-ABC3-D4A0-D3E940D7D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5A272-7B10-4D02-97E6-2DD70512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610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FEBB-2DD4-D97F-EDA4-5A89EBD91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2A7-5A4B-AAD7-6864-8C540FC50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4CA1A-0B5E-814C-2B21-76538F0F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0BCA-897A-45E7-989B-0A01159D92CF}" type="datetime1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CC5D-E130-5043-C5A7-2C36CA0EC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70598-3DA5-8904-851A-AA8E1C40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508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1862A-056C-751C-090D-33009146B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AD596-3257-F3FC-0E9C-31EDEE616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70EC0-4C47-EFA4-9EC9-36E0BC732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4223-2FEF-466F-99ED-6E8E7550BD16}" type="datetime1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D103A-0DBA-880F-8000-55F786D88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F6123-2501-0CEC-82FB-2700F6D3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01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AD431-0158-089B-2E6F-8B3CB3DE9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C384-F23C-A683-E1FE-BFDA1A0678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F20C8-774A-F2DA-F0D5-CCB34581D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93256-4968-A315-4E1D-5A11CC56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C876-4253-414E-B91D-B8022BE94905}" type="datetime1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DF736-EFB7-8AB8-5EB1-C188842F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EC045-22EB-ABC6-377E-B833722A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387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984E2-4BBB-1E4C-D8D4-88E196AB9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9F15A-B62C-8F61-4A41-5A8F29C7C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7F77C-BEDE-68AC-2042-2CF66D9C2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535C3-7443-154B-1916-F8E85178A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80D890-12B0-DCD9-1B16-0DDC67695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02D374-0AAB-6379-D8F7-AFA973957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7CC5-9D4A-4AE1-93B8-25295BEC1B9D}" type="datetime1">
              <a:rPr lang="en-IN" smtClean="0"/>
              <a:t>03-02-2025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89528E-F184-3401-36FD-94078C43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A157D8-C2B3-D387-19A5-58260385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905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521EE-0834-510C-3899-43C37BA57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8A18B-2D89-A953-07E6-893F0DC99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A84D-CF42-450D-AD04-BCAAD6B8D17E}" type="datetime1">
              <a:rPr lang="en-IN" smtClean="0"/>
              <a:t>03-02-2025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6444A-D16A-C055-476E-7A83AEBA0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04117-B9F3-A112-2C95-9AB767BB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811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00500-6EB1-C3E4-EB46-9B5DD1C6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8FFD-FD23-4DFE-9800-BE37BC54710F}" type="datetime1">
              <a:rPr lang="en-IN" smtClean="0"/>
              <a:t>03-02-2025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DE2021-3E6F-1898-8EDC-C78E7E89A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6CAFC-E061-B1F1-8AB0-829423B4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881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20364-9FBB-AB78-939B-000780F73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71AAE-0D8A-E764-38C0-ACC000DE0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4F09AD-4A08-600B-E0AF-4ABB5C3A4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F9D6E-90B5-A91A-C320-4A89F45B9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428-DC2A-4C6D-B3A6-0EE7F55F7783}" type="datetime1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0B960-B9B7-FE1E-0405-60BE5442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AA2BF-72F9-7068-E651-8BA3FB03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386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D05B3-8E40-C386-C979-DC44DF788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ED55BC-1333-61DC-0DC9-EEBE672D5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84A6F-7AB9-4622-03D5-E5243F598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FC406-E77B-3E80-9BAB-997F6D065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393A-D0BF-43DC-8A96-DE48CE92A33F}" type="datetime1">
              <a:rPr lang="en-IN" smtClean="0"/>
              <a:t>03-02-2025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A38EF-B32D-9615-2F3E-948EFCD10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F8A7A-64E2-7F4B-2458-7779C1E1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2669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724964-B8B6-9A9B-7E92-C0D83DD9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F2171-D942-832E-59EB-CADC4920E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0A4C6-B118-FD27-2E7A-6D50E8263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45B24-1B13-4EC0-96A0-3386A0F593B9}" type="datetime1">
              <a:rPr lang="en-IN" smtClean="0"/>
              <a:t>03-02-2025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06981-E0D3-EA18-F597-555E36767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30A32-17FC-5C2C-4169-40D389A7E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F3EC7-A9FB-4643-AEF4-7FEA6B169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51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81B87A-358B-4E87-5DAE-86555166301D}"/>
              </a:ext>
            </a:extLst>
          </p:cNvPr>
          <p:cNvSpPr/>
          <p:nvPr/>
        </p:nvSpPr>
        <p:spPr>
          <a:xfrm>
            <a:off x="1664059" y="0"/>
            <a:ext cx="8863881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Conference on 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Robotics, Automation and Intelligent Computing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sz="24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ICRAIC 2K25</a:t>
            </a:r>
          </a:p>
          <a:p>
            <a:pPr marR="27305" algn="ctr">
              <a:tabLst>
                <a:tab pos="571500" algn="l"/>
                <a:tab pos="685800" algn="l"/>
                <a:tab pos="1028700" algn="l"/>
                <a:tab pos="1257300" algn="l"/>
                <a:tab pos="4100830" algn="ctr"/>
              </a:tabLst>
            </a:pPr>
            <a:r>
              <a:rPr lang="en-US" b="1" dirty="0">
                <a:solidFill>
                  <a:srgbClr val="C00000"/>
                </a:solidFill>
                <a:latin typeface="Arial Narrow" panose="020B0606020202030204" pitchFamily="34" charset="0"/>
              </a:rPr>
              <a:t>15</a:t>
            </a:r>
            <a:r>
              <a:rPr lang="en-US" b="1" baseline="30000" dirty="0">
                <a:solidFill>
                  <a:srgbClr val="C00000"/>
                </a:solidFill>
                <a:latin typeface="Arial Narrow" panose="020B0606020202030204" pitchFamily="34" charset="0"/>
              </a:rPr>
              <a:t>th</a:t>
            </a:r>
            <a:r>
              <a:rPr lang="en-US" b="1" dirty="0">
                <a:solidFill>
                  <a:srgbClr val="C00000"/>
                </a:solidFill>
                <a:latin typeface="Arial Narrow" panose="020B0606020202030204" pitchFamily="34" charset="0"/>
              </a:rPr>
              <a:t> Feb 2025</a:t>
            </a:r>
            <a:endParaRPr lang="en-US" b="1" dirty="0">
              <a:solidFill>
                <a:srgbClr val="C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EFE90C-5E07-A8AB-2FAD-CA491FFEF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43"/>
            <a:ext cx="1664059" cy="14552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F24F02-906D-5155-1C93-B6A07C369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940" y="-3545"/>
            <a:ext cx="1664060" cy="145527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0E49E9F-5854-B7F2-D125-719827A42FF3}"/>
              </a:ext>
            </a:extLst>
          </p:cNvPr>
          <p:cNvSpPr/>
          <p:nvPr/>
        </p:nvSpPr>
        <p:spPr>
          <a:xfrm>
            <a:off x="3341167" y="1829757"/>
            <a:ext cx="543527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Type here title of your paper</a:t>
            </a:r>
          </a:p>
          <a:p>
            <a:pPr algn="ctr"/>
            <a:endParaRPr lang="en-US" sz="2400" b="1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(Type your paper ID ICRAIC_2K25_paper_**)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772E6D-E3FB-94C7-1049-4C00864E84B8}"/>
              </a:ext>
            </a:extLst>
          </p:cNvPr>
          <p:cNvSpPr/>
          <p:nvPr/>
        </p:nvSpPr>
        <p:spPr>
          <a:xfrm>
            <a:off x="4406398" y="3577028"/>
            <a:ext cx="338798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600" b="1" dirty="0">
                <a:solidFill>
                  <a:srgbClr val="C00000"/>
                </a:solidFill>
                <a:latin typeface="Arial Narrow" panose="020B0606020202030204" pitchFamily="34" charset="0"/>
              </a:rPr>
              <a:t>Type here Authors Name</a:t>
            </a:r>
            <a:endParaRPr lang="en-US" sz="2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7CD826-DB5E-FBCB-D789-6B89AAEB5943}"/>
              </a:ext>
            </a:extLst>
          </p:cNvPr>
          <p:cNvSpPr/>
          <p:nvPr/>
        </p:nvSpPr>
        <p:spPr>
          <a:xfrm>
            <a:off x="1189212" y="5024044"/>
            <a:ext cx="1036694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" b="1" dirty="0">
                <a:solidFill>
                  <a:srgbClr val="002060"/>
                </a:solidFill>
                <a:latin typeface="Arial Narrow" panose="020B0606020202030204" pitchFamily="34" charset="0"/>
              </a:rPr>
              <a:t>Type your affiliation details including your department, organization, city, country</a:t>
            </a:r>
            <a:endParaRPr lang="en-US" sz="25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97B9D32-033D-52BB-0961-EE516E8B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670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AC47-B108-9374-3C15-CF88E4585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400"/>
          </a:xfrm>
        </p:spPr>
        <p:txBody>
          <a:bodyPr>
            <a:normAutofit/>
          </a:bodyPr>
          <a:lstStyle/>
          <a:p>
            <a:r>
              <a:rPr lang="en-IN" sz="3200" b="1" dirty="0">
                <a:solidFill>
                  <a:schemeClr val="accent2">
                    <a:lumMod val="75000"/>
                  </a:schemeClr>
                </a:solidFill>
              </a:rPr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D8897-42A5-4452-609D-9B4A7B4BA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526"/>
            <a:ext cx="10515600" cy="5024437"/>
          </a:xfrm>
        </p:spPr>
        <p:txBody>
          <a:bodyPr>
            <a:normAutofit/>
          </a:bodyPr>
          <a:lstStyle/>
          <a:p>
            <a:endParaRPr lang="en-IN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4BBD2-57E4-303E-9761-AA792E54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494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3B6FC-0C92-5DCA-70D3-FB36BD552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F62F5-9432-49A4-5A72-68D19FAB0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400"/>
          </a:xfrm>
        </p:spPr>
        <p:txBody>
          <a:bodyPr>
            <a:normAutofit/>
          </a:bodyPr>
          <a:lstStyle/>
          <a:p>
            <a:r>
              <a:rPr lang="en-IN" sz="3200" b="1" dirty="0">
                <a:solidFill>
                  <a:schemeClr val="accent2">
                    <a:lumMod val="75000"/>
                  </a:schemeClr>
                </a:solidFill>
              </a:rPr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8E24-66BB-8AD4-DC1B-FEF1A3473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526"/>
            <a:ext cx="10515600" cy="5024437"/>
          </a:xfrm>
        </p:spPr>
        <p:txBody>
          <a:bodyPr>
            <a:normAutofit/>
          </a:bodyPr>
          <a:lstStyle/>
          <a:p>
            <a:endParaRPr lang="en-IN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37C68-39C7-03B9-AACD-097E9799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3EC7-A9FB-4643-AEF4-7FEA6B16943A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176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54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Title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M. A. Kumbhalkar</dc:creator>
  <cp:lastModifiedBy>Dr. M. A. Kumbhalkar</cp:lastModifiedBy>
  <cp:revision>3</cp:revision>
  <dcterms:created xsi:type="dcterms:W3CDTF">2025-02-03T16:50:50Z</dcterms:created>
  <dcterms:modified xsi:type="dcterms:W3CDTF">2025-02-03T17:26:17Z</dcterms:modified>
</cp:coreProperties>
</file>